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4" r:id="rId6"/>
    <p:sldId id="265" r:id="rId7"/>
    <p:sldId id="262" r:id="rId8"/>
    <p:sldId id="261" r:id="rId9"/>
    <p:sldId id="260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bliT3UVM67Ocst9NAvmCg==" hashData="isdP7h1h0sW3vLLZkHHPFxihhgZyt/g2XcBsXrz9/SJS3ypDOYCXz9wYfTf5rtYcKTZsjp0vcRmqKP8cmMfna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D25"/>
    <a:srgbClr val="0699B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B51D-72F4-5E64-4AAD-F858A351E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B2EA-254A-3090-5310-8CC4D1668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B45AA-D434-9C69-4C24-2AF2172F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3FE87-4A09-A295-CE0F-28D5972A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7D57-0F58-E925-4BFC-8314CAAF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68C0-E448-C71B-79E9-10113F61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8006C-290D-0D95-3209-CD753A500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87312-4EB7-4C38-8A10-A4754C5E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DE96D-7593-C00F-D808-34E3BCFB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86967-2C1B-1788-EBA1-0873A0DA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D65DA-B37C-241F-D1A6-8E84EDA54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F6691-7D65-8FF4-2F3F-4ECB56C23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B57D-5DAA-67D6-F7C2-3DE70119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600A5-5130-DEF4-E018-0B26856F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853A-DC46-A27C-E271-B44FEE89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D9BE-5530-425F-58C9-BCE60B7C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3DBBC-F396-E7E3-57EB-CC283D7DF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EDE7E-1A1A-5D55-2ED6-04A0D2D1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0ADF-C7BA-8E93-55B7-EA00A4C2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3E7CB-87C9-FF8E-B4C8-78165D92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6E0D-0405-1658-35DB-2C1C83B7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91014-D28B-4666-FE76-F5A79268F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CD8A9-C3FD-2F53-7DC5-ECA4C39B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0BA8C-0441-8506-CEB1-1A20F72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03021-2D39-1A01-3063-AEA79E53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CFBA-9F7A-B450-ADA0-C131B60E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8413-0345-93F0-0247-6143D5BE0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EF0B1-A8B7-96C1-14BF-232523C93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D6AFD-E2A5-C81D-B4CA-5E360B5C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B5BA6-29B3-1ABE-49C2-6D64A7E9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F9FC0-0CF6-EB9D-6CC4-157926A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46A8-C6FF-53EA-50EA-880C3823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98D47-2353-8855-A421-3EBFF25C9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6DD98-7A8E-A3BA-3969-74516F85A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FF1CF-8FC9-A426-F4B9-04666F6D2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BCE53-BC10-E00A-A191-BB958B902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54E19-AA42-1C4E-F3C6-376F47AF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F7EBC-CA3E-DC39-838E-5838838D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6B63C-B78E-69CB-058F-A8FB9622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0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23A-AB49-3BAA-4C5A-671E967F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D3D4B-9009-608D-CB4C-F78720F4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20FA9-243A-75AC-A09D-402E8B8F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AB490-1863-45D4-750C-8A980693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D5535-5F06-7625-FE07-EB01B62A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A7F8C-338A-2695-285C-F6C4FADB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9D9C4-4FBE-CD37-B773-1C80535E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CF1-026D-6620-C28D-9FB7AE11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7283-85B4-389C-E6D4-CCB5F70A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89FF1-D57C-7BB7-ED44-A7BC03A32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CDD17-50AF-CD06-E1CB-8CFA397D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C04B9-19BA-D203-BBF7-8F769D15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BDA4D-BEB4-470F-12CC-08FD67CB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9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9C38-78CB-B53D-1B38-453D4365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1465A-59CA-19F7-BE09-7662C43E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0CB07-BAE8-51DB-C64E-4EB1D7B12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B7A4B-F1B1-74B7-2CF9-54E372B9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25F99-1CA5-0F6E-8428-3283545B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27B53-D341-8B81-2C58-EFF710D7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236CF-4B1F-E75F-FD1F-6BC4989F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45382-3A10-ED34-948B-314302B26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FB802-CB79-20AF-FA12-208A62D25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C50CD-5B0C-EB76-43D7-3CE05541B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CF21E-0D5C-D21F-8178-98E648A4E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9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estechnologieshelp.zendesk.com/hc/en-us/articles/4401991576339-Clients#h_01GBAP9VYR640QZY0S9DJTXKC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trestechnologieshelp.zendesk.com/hc/en-us/sections/29552662212755-Direct-Conne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trestechnologieshelp.zendesk.com/hc/en-us/articles/4401991576339-Clien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estechnologieshelp.zendesk.com/hc/en-us/articles/4401990988563-Traveler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trestechnologieshelp.zendesk.com/hc/en-us/articles/29582020944915-Linking-Clients-and-Travel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estechnologieshelp.zendesk.com/hc/en-us/articles/4401990988563-Traveler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trestechnologieshelp.zendesk.com/hc/en-us/sections/29581212351123-Trips" TargetMode="External"/><Relationship Id="rId4" Type="http://schemas.openxmlformats.org/officeDocument/2006/relationships/hyperlink" Target="https://trestechnologieshelp.zendesk.com/hc/en-us/articles/4401991576339-Clients#h_01GBAPA0JGP063RW8PC1YE0JM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trestechnologieshelp.zendesk.com/hc/en-us/sections/29581212351123-Trips" TargetMode="External"/><Relationship Id="rId4" Type="http://schemas.openxmlformats.org/officeDocument/2006/relationships/hyperlink" Target="https://trestechnologieshelp.zendesk.com/hc/en-us/articles/4401990988563-Travel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estechnologieshelp.zendesk.com/hc/en-us/sections/29581215246867-Reservations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trestechnologieshelp.zendesk.com/hc/en-us/articles/4401990988563-Traveler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trestechnologieshelp.zendesk.com/hc/en-us/articles/29581740361619-Sub-Reservati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restechnologieshelp.zendesk.com/hc/en-us/articles/6209876359827-Trip-Statemen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restechnologieshelp.zendesk.com/hc/en-us/articles/29581430464915-Trip-Payment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53000">
              <a:srgbClr val="E3F4FA"/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E9BA-E687-2CA7-C680-56A2B494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3642162"/>
            <a:ext cx="9477105" cy="1137376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99D25"/>
                </a:solidFill>
              </a:rPr>
              <a:t>Differences between </a:t>
            </a:r>
            <a:br>
              <a:rPr lang="en-US" sz="6000" dirty="0">
                <a:solidFill>
                  <a:srgbClr val="F99D25"/>
                </a:solidFill>
              </a:rPr>
            </a:br>
            <a:r>
              <a:rPr lang="en-US" sz="6000" dirty="0">
                <a:solidFill>
                  <a:srgbClr val="F99D25"/>
                </a:solidFill>
              </a:rPr>
              <a:t>ClientBase Windows and Tres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553CE-6329-C628-C876-6C808B5A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994" y="46330"/>
            <a:ext cx="3542638" cy="2564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C24D7-1E3C-3AF1-C37B-C0E0CA19B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68" y="1059130"/>
            <a:ext cx="4451581" cy="15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CBW Travel History in a Leisure Profile: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6096000" y="314631"/>
            <a:ext cx="3806283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Tres Payments in a Client Profile:</a:t>
            </a:r>
          </a:p>
          <a:p>
            <a:endParaRPr lang="en-US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F972523-5658-933D-51F0-C4DD7DAE7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9800"/>
            <a:ext cx="5928850" cy="23830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F1D882-1FD6-06CE-7DE6-8253704DE09E}"/>
              </a:ext>
            </a:extLst>
          </p:cNvPr>
          <p:cNvSpPr txBox="1"/>
          <p:nvPr/>
        </p:nvSpPr>
        <p:spPr>
          <a:xfrm>
            <a:off x="6479459" y="5565034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3"/>
              </a:rPr>
              <a:t>Client Payments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C1BBD-2083-1883-8BFC-60C56D319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8" y="969800"/>
            <a:ext cx="5522828" cy="21201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53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CBW Live Connect :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899355" y="314631"/>
            <a:ext cx="3399893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Tres Direct Connect:</a:t>
            </a:r>
          </a:p>
          <a:p>
            <a:endParaRPr lang="en-US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8CFB7D4-C7DC-CF25-AC00-D3D8ACC62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71"/>
          <a:stretch/>
        </p:blipFill>
        <p:spPr>
          <a:xfrm>
            <a:off x="5919018" y="776749"/>
            <a:ext cx="5979594" cy="21925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57519-B810-92DC-6CFC-B86D7EAFC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562" y="3173623"/>
            <a:ext cx="2842506" cy="21871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75D23-C024-8F50-5097-82E9602EC8D8}"/>
              </a:ext>
            </a:extLst>
          </p:cNvPr>
          <p:cNvSpPr txBox="1"/>
          <p:nvPr/>
        </p:nvSpPr>
        <p:spPr>
          <a:xfrm>
            <a:off x="6530747" y="5565034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4"/>
              </a:rPr>
              <a:t>Direct Connect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D06E13-EE14-3117-0F69-6E9E4604C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96" y="738812"/>
            <a:ext cx="5291471" cy="24348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26FE4-6F59-E2B6-3B80-6A69BE48B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46" y="3597803"/>
            <a:ext cx="4287172" cy="29980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87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3E6D247-6507-E0EB-0773-AF85AAB0F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52" r="3530" b="6780"/>
          <a:stretch/>
        </p:blipFill>
        <p:spPr bwMode="auto">
          <a:xfrm>
            <a:off x="5876958" y="913048"/>
            <a:ext cx="6039738" cy="254790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DC082CC-15C3-3803-275A-B5AD36484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5" t="1781" r="1255"/>
          <a:stretch/>
        </p:blipFill>
        <p:spPr bwMode="auto">
          <a:xfrm>
            <a:off x="6752693" y="3429000"/>
            <a:ext cx="5240594" cy="210058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287871" y="314632"/>
            <a:ext cx="33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CBW Leisure Profile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876958" y="314632"/>
            <a:ext cx="33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Tres Client Profile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1F6CF6-C54F-3669-3D16-20FE53969CFA}"/>
              </a:ext>
            </a:extLst>
          </p:cNvPr>
          <p:cNvSpPr txBox="1"/>
          <p:nvPr/>
        </p:nvSpPr>
        <p:spPr>
          <a:xfrm>
            <a:off x="6096000" y="5803631"/>
            <a:ext cx="465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4"/>
              </a:rPr>
              <a:t>Clients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98CE8-49AA-0121-BF78-834D333AC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71" y="913048"/>
            <a:ext cx="5260256" cy="29147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39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277370" y="353689"/>
            <a:ext cx="38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CBW Travelers in a Leisure Profile: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6056672" y="314631"/>
            <a:ext cx="370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Tres Travelers in a Client Profile: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5F7F06-165F-1C46-A3B2-A44A5757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029" y="1006937"/>
            <a:ext cx="5943600" cy="21405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AA7639-214E-AB00-1702-E0E515C166D8}"/>
              </a:ext>
            </a:extLst>
          </p:cNvPr>
          <p:cNvSpPr txBox="1"/>
          <p:nvPr/>
        </p:nvSpPr>
        <p:spPr>
          <a:xfrm>
            <a:off x="6164826" y="5458676"/>
            <a:ext cx="4650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Related Articles: 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Travelers</a:t>
            </a:r>
            <a:endParaRPr lang="en-US" dirty="0"/>
          </a:p>
          <a:p>
            <a:r>
              <a:rPr lang="en-US" dirty="0">
                <a:hlinkClick r:id="rId4"/>
              </a:rPr>
              <a:t>Linking Clients and Travelers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0A942-1CC7-3815-4468-15C3DC27E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19" y="1006937"/>
            <a:ext cx="5429259" cy="19306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28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CBW Res Cards in a Leisure Profile: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882148" y="329443"/>
            <a:ext cx="33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Tres Trips in a Client Profile: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4A9E9E4-DFCC-55DB-3E75-EB7A9854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48" y="960963"/>
            <a:ext cx="6094310" cy="2118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2658F-FA42-4AD2-0A39-EA3F714B88E5}"/>
              </a:ext>
            </a:extLst>
          </p:cNvPr>
          <p:cNvSpPr txBox="1"/>
          <p:nvPr/>
        </p:nvSpPr>
        <p:spPr>
          <a:xfrm>
            <a:off x="6234041" y="5605227"/>
            <a:ext cx="5436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Articles: 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>Client Trips </a:t>
            </a:r>
            <a:endParaRPr lang="en-US" dirty="0"/>
          </a:p>
          <a:p>
            <a:r>
              <a:rPr lang="en-US" dirty="0">
                <a:hlinkClick r:id="rId5"/>
              </a:rPr>
              <a:t>Trips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9B904-61C1-2EB1-439B-8F5ABF0DC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6" y="960963"/>
            <a:ext cx="5542803" cy="17660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73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CBW Res Card: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928147" y="314632"/>
            <a:ext cx="33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Tres Trip: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B1DE1E6-67C0-9E6D-2002-D5407D79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92" y="765378"/>
            <a:ext cx="5346815" cy="20277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79B5C-E52F-3738-957F-AD6D9A1AD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7" t="18154" r="2480"/>
          <a:stretch/>
        </p:blipFill>
        <p:spPr>
          <a:xfrm>
            <a:off x="6390247" y="3162131"/>
            <a:ext cx="4795503" cy="19820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CA592-E779-79E8-CE4C-0E265BFD8339}"/>
              </a:ext>
            </a:extLst>
          </p:cNvPr>
          <p:cNvSpPr txBox="1"/>
          <p:nvPr/>
        </p:nvSpPr>
        <p:spPr>
          <a:xfrm>
            <a:off x="6390247" y="5620038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 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5"/>
              </a:rPr>
              <a:t>Trips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0D190-F319-37E7-8A21-7CDA7715F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46" y="765378"/>
            <a:ext cx="5482512" cy="24578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55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CBW Reservations: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928147" y="314632"/>
            <a:ext cx="33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Tres Reservations: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73CA592-E779-79E8-CE4C-0E265BFD8339}"/>
              </a:ext>
            </a:extLst>
          </p:cNvPr>
          <p:cNvSpPr txBox="1"/>
          <p:nvPr/>
        </p:nvSpPr>
        <p:spPr>
          <a:xfrm>
            <a:off x="6390247" y="5620038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 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3"/>
              </a:rPr>
              <a:t>Reservations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9C73C-C6E9-6B40-0870-2D88249DE9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6" t="2681" r="3081" b="3178"/>
          <a:stretch/>
        </p:blipFill>
        <p:spPr>
          <a:xfrm>
            <a:off x="6426803" y="3189946"/>
            <a:ext cx="4781963" cy="22570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A6C62-4E25-3632-D142-8327540C5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17" y="855407"/>
            <a:ext cx="5316522" cy="24834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78EC6F-81C4-353A-3079-900ACB51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17" y="3504127"/>
            <a:ext cx="5380788" cy="26553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04CEDA-339E-E80E-B11F-A3E5BD0AD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880" y="886576"/>
            <a:ext cx="6147703" cy="16497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22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170765" y="196647"/>
            <a:ext cx="43634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CBW Service Providers: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849123" y="196647"/>
            <a:ext cx="339989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Tres Sub-Reservations: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EA3FE56-1B18-975C-A3AD-6E65A02D7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16"/>
          <a:stretch/>
        </p:blipFill>
        <p:spPr>
          <a:xfrm>
            <a:off x="5934756" y="3429000"/>
            <a:ext cx="5821438" cy="1577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6D36E3-EC1B-312D-3EE3-1B2656F86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23" y="797255"/>
            <a:ext cx="5992704" cy="21069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C585D-A7FB-0D55-1864-943BA69A6037}"/>
              </a:ext>
            </a:extLst>
          </p:cNvPr>
          <p:cNvSpPr txBox="1"/>
          <p:nvPr/>
        </p:nvSpPr>
        <p:spPr>
          <a:xfrm>
            <a:off x="6390247" y="5620038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4"/>
              </a:rPr>
              <a:t>Sub Reservations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BEB4B-7949-367A-86BB-5E69D81FE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44" y="797255"/>
            <a:ext cx="5385420" cy="2657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84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6096000" y="314631"/>
            <a:ext cx="3399893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Tres Trip Statement:</a:t>
            </a:r>
          </a:p>
          <a:p>
            <a:endParaRPr lang="en-US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DD1CC-35FB-56A2-667A-3FD4DCAC8374}"/>
              </a:ext>
            </a:extLst>
          </p:cNvPr>
          <p:cNvSpPr txBox="1"/>
          <p:nvPr/>
        </p:nvSpPr>
        <p:spPr>
          <a:xfrm>
            <a:off x="6381134" y="5574581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2"/>
              </a:rPr>
              <a:t>Trip Statement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63EFF-4CBB-A193-21B2-68D0A898E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0" y="776749"/>
            <a:ext cx="5280313" cy="22701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C17E29-AE54-18ED-A72F-0519650BC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59" y="3215448"/>
            <a:ext cx="4072472" cy="33692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731038-5D78-3E1C-49F5-AB95E0332E6F}"/>
              </a:ext>
            </a:extLst>
          </p:cNvPr>
          <p:cNvSpPr txBox="1"/>
          <p:nvPr/>
        </p:nvSpPr>
        <p:spPr>
          <a:xfrm>
            <a:off x="240499" y="314631"/>
            <a:ext cx="3399893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CBW Invoice: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20383-DEE4-D369-55E1-0FD40008D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887" y="776749"/>
            <a:ext cx="6096000" cy="21743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8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CBW Invoices in a Res Card: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855526" y="314631"/>
            <a:ext cx="339989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Tres Payments in a Trip: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8E067ED-7D87-6D6E-AB45-26C94526F2F4}"/>
              </a:ext>
            </a:extLst>
          </p:cNvPr>
          <p:cNvSpPr txBox="1"/>
          <p:nvPr/>
        </p:nvSpPr>
        <p:spPr>
          <a:xfrm>
            <a:off x="6390247" y="5620038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2"/>
              </a:rPr>
              <a:t>Trip Payments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98605E-80A1-CBC5-B47D-AB785DC6B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13" y="834055"/>
            <a:ext cx="5375046" cy="23108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85D225-BCD8-FBCE-756D-DE2393B1F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76" y="834055"/>
            <a:ext cx="6196100" cy="2469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72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156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Differences between  ClientBase Windows and Tres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Tres Technologies</dc:creator>
  <cp:lastModifiedBy>Beth Vollmar</cp:lastModifiedBy>
  <cp:revision>10</cp:revision>
  <dcterms:created xsi:type="dcterms:W3CDTF">2024-06-10T13:31:57Z</dcterms:created>
  <dcterms:modified xsi:type="dcterms:W3CDTF">2026-04-20T13:45:17Z</dcterms:modified>
</cp:coreProperties>
</file>